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761" y="-2188601"/>
            <a:ext cx="8388424" cy="504056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Правила поведения с электроприборами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4437112"/>
            <a:ext cx="410445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Выполнила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 ОРВ д/с «Росток»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Малета Ю.А.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https://userscontent2.emaze.com/images/1ea10c94-0f2c-437b-9c4d-2d297f86a2be/292bd92ca090e291fc8fdb5331af11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5026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f80/000c6b8f-cfe1aa11/640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" y="-111957"/>
            <a:ext cx="9113622" cy="683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14.postila.ru/resize?w=460&amp;src=%2Fdata%2Ff3%2Fd3%2Feb%2F35%2Ff3d3eb3509a00e9958c4be836d9de980b2c28ea3758179b4b511896f357c66c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" y="4831935"/>
            <a:ext cx="1891324" cy="18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1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resentacii.ru/documents_2/d1853da32a5d441f0ba8654c0949988b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55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rocousa.com/images/contructlamp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3068960"/>
            <a:ext cx="2501517" cy="403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7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a84/001a35bb-441f2ca1/640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404664"/>
            <a:ext cx="7691669" cy="5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gifer.com/VtQ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3" y="5008612"/>
            <a:ext cx="2465851" cy="18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1058/0014e45f-666b90ee/640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8" y="548680"/>
            <a:ext cx="7824192" cy="58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0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0a84/001a35bb-441f2ca1/640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536160" cy="56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.ppt-online.org/files2/slide/3/3kUu8NsSOKbGLEmW9XVelxcwJyjDi5RPoTAB2fMZC/slid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" y="0"/>
            <a:ext cx="9129228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7.rimg.info/802240bfcb3cf2a6b51486d39dc94f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28778"/>
            <a:ext cx="2756063" cy="179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kartinki-vernisazh.ru/_ph/172/2/67951524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7530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43</TotalTime>
  <Words>17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Перспектива</vt:lpstr>
      <vt:lpstr>Правила поведения с электроприборами.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с электроприборами.</dc:title>
  <cp:lastModifiedBy>ASUS-PC</cp:lastModifiedBy>
  <cp:revision>6</cp:revision>
  <dcterms:modified xsi:type="dcterms:W3CDTF">2020-01-21T16:40:23Z</dcterms:modified>
</cp:coreProperties>
</file>